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94" y="208920"/>
            <a:ext cx="10353761" cy="1326321"/>
          </a:xfrm>
        </p:spPr>
        <p:txBody>
          <a:bodyPr/>
          <a:lstStyle/>
          <a:p>
            <a:r>
              <a:rPr lang="en-US" dirty="0" smtClean="0"/>
              <a:t>Winslow Homer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918" y="1169481"/>
            <a:ext cx="5243512" cy="532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8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6" y="609600"/>
            <a:ext cx="6251249" cy="4693920"/>
          </a:xfrm>
          <a:prstGeom prst="rect">
            <a:avLst/>
          </a:prstGeom>
        </p:spPr>
      </p:pic>
      <p:pic>
        <p:nvPicPr>
          <p:cNvPr id="2050" name="Picture 2" descr="http://www.oilpaintingfactory.com/pic/Oil%20Painting%20Masterpieces%20on%20Canvas/Homer%20Winslow_USA_1836-1910/4-Under-a-Palm-Tree-Realism-painter-Winslow-Hom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745" y="282256"/>
            <a:ext cx="4659277" cy="586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49545" y="61482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FagoCoMed-Roman"/>
              </a:rPr>
              <a:t>Winslow Homer, </a:t>
            </a:r>
            <a:r>
              <a:rPr lang="en-US" i="1" dirty="0">
                <a:latin typeface="FagoCoMed-Italic"/>
              </a:rPr>
              <a:t>Under a</a:t>
            </a:r>
          </a:p>
          <a:p>
            <a:r>
              <a:rPr lang="en-US" i="1" dirty="0">
                <a:latin typeface="FagoCoMed-Italic"/>
              </a:rPr>
              <a:t>Palm Tree,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586" y="54841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FagoCoMed-Roman"/>
              </a:rPr>
              <a:t>Winslow Homer, </a:t>
            </a:r>
            <a:r>
              <a:rPr lang="en-US" i="1" dirty="0">
                <a:latin typeface="FagoCoMed-Italic"/>
              </a:rPr>
              <a:t>Key West,</a:t>
            </a:r>
          </a:p>
          <a:p>
            <a:r>
              <a:rPr lang="en-US" i="1" dirty="0">
                <a:latin typeface="FagoCoMed-Italic"/>
              </a:rPr>
              <a:t>Hauling Anchor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3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160338"/>
            <a:ext cx="10353761" cy="1326321"/>
          </a:xfrm>
        </p:spPr>
        <p:txBody>
          <a:bodyPr/>
          <a:lstStyle/>
          <a:p>
            <a:r>
              <a:rPr lang="en-US" dirty="0" smtClean="0"/>
              <a:t>Activity search-</a:t>
            </a:r>
            <a:r>
              <a:rPr lang="en-US" i="1" dirty="0">
                <a:effectLst/>
              </a:rPr>
              <a:t>Native Huts,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i="1" dirty="0">
                <a:effectLst/>
              </a:rPr>
              <a:t>Nassau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464868" y="1909795"/>
            <a:ext cx="3325204" cy="3855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Find the following in the picture and your word search</a:t>
            </a:r>
          </a:p>
          <a:p>
            <a:pPr marL="0" indent="0">
              <a:buNone/>
            </a:pPr>
            <a:r>
              <a:rPr lang="en-US" sz="1800" dirty="0" smtClean="0"/>
              <a:t>Rooster</a:t>
            </a:r>
          </a:p>
          <a:p>
            <a:pPr marL="0" indent="0">
              <a:buNone/>
            </a:pPr>
            <a:r>
              <a:rPr lang="en-US" sz="1800" dirty="0" smtClean="0"/>
              <a:t>Palm Tree</a:t>
            </a:r>
          </a:p>
          <a:p>
            <a:pPr marL="0" indent="0">
              <a:buNone/>
            </a:pPr>
            <a:r>
              <a:rPr lang="en-US" sz="1800" dirty="0" smtClean="0"/>
              <a:t>Clouds</a:t>
            </a:r>
          </a:p>
          <a:p>
            <a:pPr marL="0" indent="0">
              <a:buNone/>
            </a:pPr>
            <a:r>
              <a:rPr lang="en-US" sz="1800" dirty="0" smtClean="0"/>
              <a:t>Sand</a:t>
            </a:r>
          </a:p>
          <a:p>
            <a:pPr marL="0" indent="0">
              <a:buNone/>
            </a:pPr>
            <a:r>
              <a:rPr lang="en-US" sz="1800" dirty="0" smtClean="0"/>
              <a:t>Sky</a:t>
            </a:r>
          </a:p>
          <a:p>
            <a:pPr marL="0" indent="0">
              <a:buNone/>
            </a:pPr>
            <a:r>
              <a:rPr lang="en-US" sz="1800" dirty="0" smtClean="0"/>
              <a:t>House</a:t>
            </a:r>
          </a:p>
          <a:p>
            <a:pPr marL="0" indent="0">
              <a:buNone/>
            </a:pPr>
            <a:r>
              <a:rPr lang="en-US" sz="1800" dirty="0" smtClean="0"/>
              <a:t>Shadow</a:t>
            </a:r>
          </a:p>
          <a:p>
            <a:pPr marL="0" indent="0">
              <a:buNone/>
            </a:pPr>
            <a:r>
              <a:rPr lang="en-US" sz="1800" dirty="0" smtClean="0"/>
              <a:t>Family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12" y="1383834"/>
            <a:ext cx="7733346" cy="5474166"/>
          </a:xfrm>
          <a:prstGeom prst="rect">
            <a:avLst/>
          </a:prstGeom>
        </p:spPr>
      </p:pic>
      <p:sp>
        <p:nvSpPr>
          <p:cNvPr id="5" name="AutoShape 2" descr="data:image/jpeg;base64,/9j/4AAQSkZJRgABAQAAAQABAAD/2wCEAAkGBxMTEhUUExQWFhQXGRoaGBgYGB0eGxwcHBgYGx4XHxsdHyggHBolHRwcIjEhJSorLi4uGh8zODMsNygtLisBCgoKDg0OGxAQGzAkICQsLCwsLCwsLCwsLCwsLCwsLCwsLCwsLCwsLCwsLCwsLCwsLCwsLCwsLCwsLCwsLCwsLP/AABEIAL0BCwMBIgACEQEDEQH/xAAcAAACAwEBAQEAAAAAAAAAAAAFBgIDBAcBAAj/xABKEAABAgQDBQQGBQcLBAMAAAABAhEAAyExBBJBBSJRYXEGE4GRMqGxwdHwBxQjQlJDU2JykuHxFiQ0RGNzgpOy0uIVM1SiZIOz/8QAGAEAAwEBAAAAAAAAAAAAAAAAAAECAwT/xAAgEQACAgICAwEBAAAAAAAAAAAAAQIREiEDMRNBUWEi/9oADAMBAAIRAxEAPwDbtKZiDMWxmMVqbKS1CRxpGZacSliVzgOSyfNjBjaGLAWoAhwVCnFz74+lYmgrGC5fw1fF+ggYybYzZob9NQ98TwmJxSiQmevKL7zkcLl6xo2uywAFMQHPMcHu/CMUiUZaSpNHZ9aP++NdShZkv5nTDOFxc8VM5R5ERlGPxalkGYtN3rToGiySo5Q8W3jBSo6HBMoGKnk5e9mA2O+rXhX1xuOImhJaastd1F/bEQkUUwDhqcqRRMmJQSCrnvUfnzi27RmlTKpkyf8An5o/+xXxjxOJn/npv7avjFnfILOQx5/GJzghNzU2+PSFvorXZ9KxM9X5aZ+2Ylh9oqM3uu/m52dgtVOpduFOcWYGcl8lXVYtQeHvhJxu2FSNozXUQlYBSW5BJfopKgD04wmn0LJHRJuMnMAZiqahweFeMZZ20lpUB3yue+WA4nhCziu0DywUOyr9dW8YUNq7QmFYTmVmXV29FAslPFSiA9+HKEkNySOn4jaOIWl5E5SuivYToY+wWIxQDzJs1zYFZ+MVbBlqEpJNzUuXNah+FOkb1Tg7GFk6odeyacXP0mqJZ2KjWNAxc0j01g/rGM3d1vpGkIoIQyqdNnX72Z0Cz53jP9cnH8rM/bV8Y2d40Z5iXNB6oYEDip351f7SvjFicfNAbvF9Son+ERMumr8orTJU7M/shgaE7Rmj8orxUYqXtCaa51+Cj7In3ZrRoyLLGADfJxU0hxMV5mPfrEwE/aLP+IxhROU41aCARqR4RIzLNxk4qbOvoCfdFcxUwqYTVvwMxT+2I7R2kiWWqVcBTzMAsTj86wuxBBHgKRrDjbMpciQwqmrQl1TVD/EqAW29qTAHlz1jos8DzsIxbTxCpyt4kijDy9cZzLyoI/FQ87H3RtDhrszly3pFUrbeJfenTTT8ZvEMTtnEC02b/mK+MYkzlA8QItVMJuI6cEvRz5P6X7L2zPE1JXMmEBQLFamI4XaOwYNboSdCBHGhOY2rHYdlEmTLKqHIl+rCObnW0zbhemIGLU0+aW++un+IxolFWpD8NIs2uUmYstUKIJ6ExOWm0ch2J2fIwoWTmDHQ/OkezJQylANo1yQI8mS9YeTFirMUslmMXJNIzzAQbReiXRoRZXOxQTugEqVoNOvWMWPxJdiC/A3EGZMpIILVAZ+IjVPkImJCVptbiOhjbjmo+jn5IOQprnUY24RLDYZSjuJJ6cOsMWEwYQ4SHB1LFR60AjZiZxEtTUISW4Gnqi3zr0jNcL9sHGZ9Xw5mFJzAOcw1JYJ82Ect29hCmaVrJzMVO/G4PRVYfp+1BicLNLhUyUpOdIdmzNmqASNeohJ2kUTpyigkyzoQRS5DcHjnyblZo0qovkpZAB1ZQ8QH6fPgN2kouhTElAzC4uc1G8B4QVmLcZAxJAbxt0vf+EY8UpFCAFUdnLs7uAGil2D6GzY/apCUFKEZ0pCd52Dl3Uomxe7l6FgWJhh2VtRExgwrZmq2rOW1pWgjk0rEzpjokSyoBg5ABc1cucoJrTnpGpEjHyQmZMlqEtJOgUm7FNDu68ORhOIKZ2VcsAZnDaRdIIKfdA3ZbLlIUkgpIcEPY9aiCIkseFOMQaFE5iXakZ5q/KNqpOlI+Tgk1JD+JpDQA9K9ItztF6sEPulusfHZ/wCNVOQhgfS5rjLd7RVPkj8Mb0JSkAJFPnWKlqNWY9fhCAH4TD6v4cI2qPnGIzCVVPlSPps8k0LCEVQP2psyYteYMX8G6wMxuy1JQ6h5fd68oZEzQ1SYiFJNAX6xvHla0Yy4kxMUhROUJKugJPqjNi1F2IIPAhofMPhkIchIBPz4QqbZxAXNKkWFDS5FHHK3lHRx8mT6MJwxQFnIiCa0FYJYJUszAJrlBoWo3PwgjtTCSwyZIGWtRcu2pjbKnRljasDYTBHMCp2fRnbVhHX9mJ+yRf0ReOa4KWAfjHTNlhpMv9UeyObnds34lSEjasv7RbWzLfrmNYzYVRNY07RxoE6ZQnfUP/YxPDTUFiQQdaRynSQTOUFMbcYvE8cYkqZLvYj1x5PyFLpoRb4QFWSE1+ETTGFM6vPnSL5U06wUFmxJj3vKM/hGQzS8SlzIKA1oDWgTM2pJmKmS0zPtkunKLvdhmoTS9QNY1TJrfujm2MwMyXMQtSSFuVFQ4pZSi9qqOUeMCRMnRdsnETUElZKnKkr3iQoKLqDm5rbRoyYqUqVNp6JbeSaEGh5iKsTjJkyYmYlTqAAyGmaoPQUrzPV4nK2jKUkJUqpooAsxFCxGgNX4RVbsyv0EpKGWhyCM4V5EEkaDwb11FCWpSgiWBVh6IqAPxV8qRvVOBSoAhSkoUQxdxkUxPhV9YEYjEkJCSWS9uLcHfzZusC7B9D72QBSAZveJyuliPs3dm9AbzkGupF3hmm7UQnMFKCGYnOoBwRdvA05RyBW2MUtCA65eHSSApKWAu5CkgOfIOztoQw2wsUpWeUkuGOYKZR55iQQaatw5wNDUvh1TYy5ZQO7UCkcOvsgoVawj9m9nz01WtWZLghWprWlD1L8KXhoM/MkFIvVvnWIotM2zJgiKV19KkDFE6x6meRaHQwuV6HSKlrcM7RgE9R5mLSCaZb3gAu+shnHmbRWvFoTbeJGlvOJLwySgpJ6dYETFEGoI6xcIpkTk0XKmAnUPxb5aKisgsRaPguJqm5iHLmHLi+Ex5fpNChH0jCgqJBZmvHsycSw05U8+MSGVrF+LxKgy/IjxeIuRVrcD1hNxYKVFt2poPZxaGqethATES8yo6uJYnNyPJg7D4dSiC3jBeRgpizlANA9aX6wU2RhRlzGvClm+fVG2dPSHFzw/fEy5m3SRUeJJW2C9m7JUma8wBgKVBc8G4Q+YQbghPkY5lb1tTwhzwg3E9Iym23s0jVaEHFSwVrcVzr/1GKjhnblYPHs+cO9mglsq1P0JLH54GIYnHywgHUgkAcrgxmjSz4SWJckHmIvwsjVRr6olIxaFJLVLt0aLsOWvDDs8m4NJUDm8tfOLZ2CSGIzNwN/VE1kkUvGZZmHjSEMkrDG4PmK+2K9WBL/qn22iyVmV6T0jXKIFg/QQDMpw6uXz4RHGbD7xCklQqNA5i/H7UlyUFSwWGmpJ0FY53trtlMxBKJZ7tIIGVJ+7mAJJBruuaUhpESnR9tPYIROQgzZcuXUKWpacwJdyEOCaJSG0Kusadp4bCy0ESgmeUkqBzVWpRA3yRlOUFSqUJal3X5qVFEsZQCvWjlTUfmTV/hB2f3aZUgpSEzFJXnAUXNWSSTZ2UacOcDM0K0iWQqaouhCpakggPlJKUKAs9FE6OUxTtDYE6VLStS5ZKiAJSZgVMZT5VZQ7gtRq9IJ7QnoSgIAOcUmIN826AOLXItbW8EMNtaUqWJORgoEjIo7iiSd6taoSXNQCTxdxbBxTQlYeZMQQQpSDoajUgt4uPOHHYPaaYhNV8WSqzpTQB6kEMnlSA+2cFMSs95KUxKjnSTUqc5i4LVJJHPxgr2e2XhpqDLWoqIYpU2U3Up8ru+8xu4As0OdMmNpnR9hbTl4lIUkZVMCUvx1B1HODMpQGgjnvZrBqws+VLJ3VlQfSjkedPXDpjZyUVURyD1jPE2y0aVzUE1T8ImspaiAIU8VtVQmISgEpqVngGLNzfjFk/bBGUsyX3s120YD3tF4r6Fv4MfehFGMeDFCrOIXf+sgqYpVxdxbQDnekY5PaQihllSgVeiRlZ2Brq1+cFL6Fy+DnJXStoG7Yx8uiX3wbciP4QIwnaVOcpmJKXIysHYEB8xf8T2jbtJXoqSxNxU1FK+uCq2hSbqmjwTAQa1HP5cQBxm0+7xEsuzqyLD0BIBSR1qk/q+fuMx+UhYsbvS/HhS/BnhL2jOzzJihmZwUkcRx5t5Vi7bMXSOiL2iVEM2V/UxrG/D45CqJU5F/WPcY59tTEqlYcpHpHdux9Fg3i58IN9kJSUSgtanmLFRwA0pyAi4sTGiYXjPLUASaHqHjNLxyFrypdRZzlqB1ItGmVhczl+OnOLTTRJfhtqrBLkUtQexoqVPJfnEpeFIF4nIACgGesKkuh232fYPCqWcx9F9da2h/wfoJ6QtBYaGDZi/sk319pjCTtm0VSOU9p5okz1LWpJQVrSoCiwFKNcr1CTqPjASZiTmSlJBKhmSx5ZiOQNa8tI29tQDi1oWUlCirLRyk+iWAYlVyA7PW9IVE4ppylEKLKUySASCXehAALl2ys+kSkDlTOkdnu9MtIUUFgKpq5YOaUu9oMjMLjyEDdgYyVLw6CtUtBULqWHOoLkDN5CDcqcmYAUKSocQQR5iHodspTMAu8TBc0qI0dwOMRTKItDxQZM9ThwbHzjQjC3EQlki4jUz3icR5HO+2+PBmGWlyJaCN3SYoEjySkV0zQj9ntjmZ9ohKll6gCg9Kh4ggR1b+TqD3kyYxM4lSgR6KSlTjrUA8kjhCTtnbctRVKkFpQW7AM4I0b7oBoDoD4UtGb27PDKzyyzOBQEcQCB0tXmdYF4KWdzvHLgFuLkt5JSWhl2bK75DJAyBwAbk1cHgLQI7dkS8WhCLBKX6g3P+FQHnEtaB/QJj5WfETSHJEsqL6ZctR8+qkHsFtAJkoWoAjdZGUMAoDOKixWlSms6QaPAJZzYg1YKSoK5AhmJbpTyrBjZeDBlIFKTCK6sHIboq/J9IiXpDR0PCYvD4iRQAJUlspABFLdWOnGOa9oOz8yVNXMGYICk5WuxKAPEOfIRf2dnKEwpSsJAdWZTgboPqNm5wxbQ2oqanKAEJI3nqT8E+s+qKjLWyscgXs/HTglKvxgHKQ2WrvZg9Cw0I4tGlOKdRJUVLVQm/gPOMpWVslJSkcVFn5cT4RtVsDcKjMRqWD1Pn5xMppdm0Y0YMTj2ISC4BqRqR4W05tziqZiQRVzXxoKHkXJiCsLMSjNlDU/jGczS9E11ihhCTNUFXokORxLOfDNSnGMsp8wJKnUWAA9nnE5ElSn0ZnJ9zVP7o8VLUlTC41+B9cAjXiEJU4GlAQeDxnCVLHpHOlmSSzsS9rGvSL8BKUXOVmd9R8/CKNoBaVZ0F0nXS738YQNWZ503LmVXMApwblRSWPrHrhRmL+0Be59Tw44iQmeHdi1FajkRqITsfg1yV5VhvwnQjiI1gcvJFo37Sxapy05iHMxnZqankHLtzg2mZNnLZJISaABgGAqSOAZgOkLsuURMSFNuuGPPXnQ6cIP4PEBAJJCUihVlJa3DUmnCFP4Sh27N4ZSE6qDaJ3RxapYnjr4wUVNCa/Pz8I56rtavvJC5KZycoyzEAjKoBZZmBTUEA7tDQHWHXGk56gZCKAMxpV6lgPCLhSDs1maFO0R1FWNx4X9UZBPZQAUlKUuVuAUsGLOFDKRXiPU/krbUmZNMtC8y5ZqKtqk1sb+uKy0FbGDDLcJNtW8IZ9nIeWk8X9phJkTXUhRWArIRSruUkkNTSHnZf8A2k9PeYxfZqujif0iSCcROUQpOWyizF1FgkCvjpWE5BDP97WxfwIvDH9JBWcXPCp0tSUzTlQ7rSCLMBRIuxIqqxvCkqZDS0RJ7COB3qJOUl2cpahsQKjkbE+s/g5OJkBM2WqvFJcGh3VAfefRVC7wqJxq8wOY5kuxp94MR7fODsjahDlIZagkEiuYJFHSaE2rdgBA6QJnT9ibVE9NRlWACRxB+8OIcEeED8ZtmYnEJS47t8rGj1bMVEWB1FKEQo7J2tNExwqZMofswAkgl3AIsgvcVfSxiczbs1kbxStBO8BvH9cl8zVFhzeJyKOopB4xAY1PeGXmGcDMUvVjq3zpCDsrtHPE4lUxIRRCUMe7qxzgj0U0atn4CPdpbQVLx8uaqWpIUEhWWoU7oBBsfu+UUnYmwt2325kyyUmqlDvKUKNU31BDwk9m9hzZqu8yZgFiWoG12UvmkB0lrEg/dhq2hsBOLGczSkZwRTeZQQkpV+E7reAjbtWd9UlyxKCQkrJV93UG+UipdwWJDsRcFoKDuA2bKkoCUBkpDAcABaECbhvrE7FqUfSzAavlDgjwYgQ1SNupm4YKUUBagpJAO6CFFPpGz0vxgd2TIRLAUkiszNT0TnZIJ5pLDoeMK0yqEuRgj9ZVKWN9Ccq8pNSmhrdib8ng7szDjItJUUhM4KBTq6SCnLUUZOtHi/E4UfWJk0Mys/UZlKLNyDGKZikoQcqXPC1eFLUiJK2XGB4cPKk51pTc0DuWt5amB8zHZzRwGr+751iWIU5zCjXBq/zWKpQF1kN0p6gXgNOj0raxLmxb10glgNmTFb7kGt7ub3jXszaeHZIQcijYhIe7OaE16veCveA1c8ATfrypEKVuqGDZYUkEK3msSwHyxgIjDp7xRUptWpZz8Ia8bJlKQlOZuQ8RvHypAs7OCpgQCGrXkNfCLsAaEpZwSRU3pWmkQTmUpgknmx0pDPL2UGyggM2Z9GLv+7nGr6qEBBJFXd6gMwbrp5wAK2IwqhLOaaUhjujXk71t7IG4KdlSUuMvAkN6/Pwhl2rgAv8A7Yc/o1HA1sBA7F7ACQGIUTwBPutzhOSTpgkY5eGY5kgKDE7ppyPNnFIvmSJc1GSbvA2f3HQxDDYObL3UihcVBHrNPfQwTlbOUrMCQ4qHcfNyHh2JoSNtbPmSVON6VdKudHBAt4eq0G9iTQhCnmoLJcS5iXBUWKWpQOE1D8eca8Rs8uUTUunlX5rGTF7IUkOgBSf0hUWty+dYpy0YOFPQG2fhCVAKWlADmhICXuHYs9rGOlYPFialKQASA4UkvYV0DP79HhA2jgzlO8XLA9BYezyg3sFRRKCUrKe9dKcvpAhJOfgBRi7aQoyslKhmk4cKCg2UEu4IzVuLPca340hE7YSkycSFSZQSQytCihJzswYuTRz6NqRmwGNmy5yliZUKAIzZkmr5QT6VAS7eLxHtLjlTSCF/ZqIcqIopiLJsliaB9bk10g90RLo2bK7YzEzAVBIlnIk0JyDNvrDF8xqdatSjH9AbFnJXIlLQcyVJCkniDUHyj8pJIq5tw1j9R9k5mbBYZTFOaVLUxuHSC0E1Q+Nt9nBfpJyjaWJy1Ofe/WKRTnRvXCwATDh9JOHR/wBSn5ScyiCocCwGmhDUMLQltTnCT0ElsnhMLmLmDcjZ6iQsKerlzV+t7xikUD6RukypcxIzUBoCVMD++8Yzky4xJnDKBJQq5dn48/H1xKfhdzM4zcNPDn8YCTkqQosfRUUUve/SkbJeIVMO+QmlCeXIC8TTWxWSwmJGr00aL1YlLJUvceiXD36aViK9jlbkTACACXQbEODetDH03Ys1YQoKQsJTRKhQvUmo1pe3GHlH6Gwps/ElCwkvUuKkCwFn41ivbE5e8guoKDiprYK5O1H5+AxK2kqWck5BSbhTuakbtNKNQvyg1tZY7uWUJ4KCgK1DZePnwblGT72WLKpxQgSwrK7hmBDEmp1zMf4QwbEkz1KTKw7KBclRBABIcAkux3TVRq5gDjFd3MSb3DVtx5PveEPn0dyzNzNnQlkEBKrpzFIJobOT4Rpe0KPZJHZrGEsyEvqS7BuRLlwXvcRux3ZdEqXmXOmW3smUXIALkcm/hDfKwNCSuaS6rzFcSBYgQP21hwEsFKNB6SiqyswqXOkap2XbECVKwAO9Lxq/1lJA9ShyvBDC4bAzFpQqVMTmLDNMty3VmDqcAgJsKsG8A/hSBmPlhM2QEsHxCKcXJi8UTkwl/IbBq9FKkk8Fk21qawQV2QwyUEgTKJP5RZ63MEDJ/svFkxXjZAEpasjEJLUF2ppxjJFnJMTtrDy5ktU0qIBSoBA4DfQQoDeqKgsC8E9j9p9mTJqJYkTlrUoJSVKNTQCjhNTx4wi9vVvjVWDS5AoG/IoLnnWBWxyRPkkO/ey2b9cUjfBUZZuz9BSuzuGWAe5LEA1Uonjd+cRx/ZaUA6E92kCm+QSrQOSzEs4pbyJYSRICUgpDhKQ5SXLAXLVgP2glTDMCZUrNLKSVTN5kNSiEtxvU1OgjE0BuyZKVy8hloClFTZiQWAbOkpLKrV+L2aNsjs5KRRZKgwATmUMrAUBSQWjHszFzikzO8Bly05cqkgbxBZTsTfxL2EG8LtQFSQUkqK8hIICXo5DlyBACYs9rMPLlypc6TLU4XTfWpruVXYMOVSOkC8DtyZMUghQKzUkgvlzMaN4O+o4iOgYbEvLSnKMpDOFacbe+EbtfsSRmVOBSzKSp1vkWQMoyXBYKL0sDxdiba6CEnASsSrfmFMxVUBBAzJa+QufkQOxWHmS0hRJ7sLCA6RvApNSCb84Hdl8CmTiUgqQFv/3El0mtRvNvbpAIb0jexf8Ab85MzBzyU5WQspStLFwl0qBLMXL+MKM0w3Rz3HBBZgQCK1sRw5NFskISlkksXAJv0tT+EYpCgUi5ahYa6NXX4x4FjIokFSkgkJ8m9cYq7DRTMSk0DAtRtAeHB4EYvDlLOMwIUxod6mh/WT1rwMb8FikmYkEJIPpXUEAekVACwGsTxcxJJyNvEsatctzbrGsf50ZyVgJGDCZWcuSlbEaMU0PG4r1Efp7YH9GkW/7aLW9EW5R+cMDPmLK0lWUKCdKg7pceD+Z4x+kNjACRKCfREtDdMob1Ro272EEq0fnj6Q3/AOp4th+VcfspgbhMMssVMkHi7tDH23lPtDFH+0PsEBEz2UHsL84HLRLWw1hpIQghZy6hwGL8NfkwFmnMlOYBgbBhTUdXjzFYhSlGhALeTNHxwSMpUc5IBLOAG00L8NIiMa7KlKymRMSVslISnMWrUDha7RqUnPmlgutiUV+8Pu29JnpxaAveA2SRoSHPj1jbgJmYoS7JCnqwrxr7NYqUPZKl6GWfiJqZyJRDo7jeJD5qOrUVdhFezu0mdYR3RSCHzFXEhvu8SB4xRiNrqBbOMhO6BcOKA6M0YZygUF1NV6kuTxGsc6inpo0f4xvxkkTBkLVIcXcCrVa7wr4ozXOcktUJRQJc0pYeFYoRtyelQJVnAJZwAXy5XLcovn7ZWsJ3QC9bVJJIID6CHHjlElyTNOFImrAnABKH+0L2Sz9QTDz9GshSlTFApBDPmS4YklmBFmN4QVywvMEkMQBmJNCDU9SwJveHHsLthGGK3zLKgkMkAChoanmfOBLaoqJ0sS5hsqW392eAP4+cZdoSXLOMxToKUOg8YqlbdJ9HDzS9zYRY65pzlBllNsxBd72qCAPXG1NFXYO+rkBRsKu6VO1BZrObiBk3DIVOlHOXROQoBKFNegKi13uIa5r/AIArjvNp08Yx4rCKmlJKQllIUN6u5YGloeQqCn1nik+Y+MD9u4r7PKA2Z3qNG4GLJy1gtTweBm3iooRauca/oxC7KZwntqSrFzVf3Y8pSE+6M/Z5D4iSXqJ0qjfppc+EHNsbIM3HrQ7K7tC2yu+6mjEitRBrY/ZYyClXeBVlFkszMWcmvVha0bSnURQ41Ke3SOvYdVAU2ITZQa3A2gf2o2McZLTLTOMsJVmUEtvDnrS8b5EtRAszBujdIGTdrpE1cpBaYkA1SSFFz9mLbxAYH9IXtGQMStrLmInrlylZZae7JKlE76RUkJqxyvY1a2h2fjkqSpAQZuVIUCCoZqMVFRGYKy2dy94DYvBzMRMLSkAiaAshbDemOQTWmhKRqTcwfXs7G97KMuaEywN994mpuWqyWALCwcUeBiRs2HgVGShWZkEAoSU1ANWNW8ohtXYEpSJiloQt072ZNWDkB3cAEvSCiU5UgZvnxEUzZO4XWTTkAeVoNlasU9q7LkSZspGbu5RJKcwysCzocjfOYJICmABvaDO1scheDxKEpU3cGirl0ZUhJ+8aPR684wbexM4FCZ3d5JkwBWRRV3YGVTF0jK+U7x/EeUKm39qz8QoKmOlCTVFkgKSLA+kxzJJia9kt0AU4adLUHYhYsneoLggWI90EVSV5c2UgP+AgdXaKpSEkJCSrvASxAGUkhmNaOAH4ExqRipkhgpVgndJ0DeFQGgZmgJiZwQVFyla0kZkvUGhBb7p4RkTNKQASCKsRXTnz0g/jTh8SCCju5gSSFBhUByFCxB4+yFKWQQ2j6RrDZEnRokbRUFhQIskWpugDzYXj9M9n15sLhzxlSz5oTH5akynIAqY/UHZdLYLCj+wlf/mmHJbL42cb7Y4NSsficusw+fCFmbhigsdbHQx07tFhArFTCFAb5KgUpdxwLP5wJTsaYp3ykaVb1NGWaNHxvsWcJICcpPQm9+XzaKMQe89F2NBwAGvSCUzBrQtXdpG6nMUk0y1cpY1sTun1xHCbOmEOlO6aAOczaKZnynjzF7w7IxYsZCC1iC3KkTMlRckFVQwsCo6PxhqT2cVNVmACCLhVvECvlGhGySgKSpLEhiUA73RhQ8Hc9IeY1xv2CNoTJaUgBL0FGoKWJ4/xgLOkzVgryqYXPD90N/8A04lWZCWe9KvxeztSI4jCTAnLQk2Spq14xEddDlGxc2dhE5iSQo3Yu3rrGufsxFSOTB7F/hBCTstKDvy2IGiiRWr0asEkbMzMQFA0bUdd6E7u7HGKFv6sgDISXB86N64OdhZ6k46SmoQoq9SFH2iNauySSA8xTh94UY06+yDWxMOmTLCFpzqBVvMHIzEglzoC3hDQ8GO4mHjHxmnQh4Qttd+paTJUoJsoZ1JLcRlLGMW0ZGOQB9WnTFPcLmEN/wC3vMVa+jxZ0tGIFiplajN7o9B+XeOeYJOMKAFmYMQVDfCqJTupO+9aOW/fG7buCxIkk4bFT++owVMVlUNagjKrzHS8LJWPF0OoB4eRIgR2kLd24Iqr7x/Rjn0vZu2VBZVipiSAMo79e8XFHCt2mse7O2btTvUHFrWuQDvAziuhGgJJu0Uq+i38KtrbHxv1/wCsYeUtSe6QnNlJQWlgFB/EHAcQS+rY4BlypliHRLLda1r0ghNwmMKx3OJmS5ZJJH4eAAGnWL8RhceJZy4xRW1ARTxMGasMR6w6t1I/RF9KRln7NRmMxCEGbmfMq/ohN7igFOpjkytpbcGZpp3SxIyl+mYVi+RtHbzsCTqXCB7RUwV+iv8ABlVshZTNXMkiUpRIzZt5TAup3IA/1VFA0MuHQmTLQlyQBcmvHr4Qo7LnbSMud9aZayn7IbjBRBGjNVqmMG0cZtfMnJKUpDJdlSyXYON64frCf4HQ+zMQkvWnlw18YonJDKZSnKSwc8OcIuGmYzP9oiamVpuoKuIs4Sx1DcoLI2jMH5SYRq6Ee5EG0VRu2/2elqnomh0oUTnAKknNVRUDYkjNRtBUOYWNlbJmTsJOnFBGVwMxDEpIcOToAwu5ieJx20pxKJgUJSl3FE5HcApTvVYDxizY+EUiQuQUmpVvAKAD1upjlNOPCHSIoDGTusKHQ84lhJeRy6lKVUkl3ic3Bzk/dJHFNf3+qLZGBmkVSw4kgQCohhsHJJLhIWxFC2YKHk9WgJPwaEkJH3C4Y6+TW6/A/NwC+7yiUgEhioso3oxFjYawOXgwgKCgrOahw4HFiGcm1Q1/Cadg46M+DwkvdSkBIcAsHNwH/SPjHedjN3EnK4T3aGe7ZQ3jHE8MhEvuypRKlOSyVEJLBnAq0ds7POcLIe/dpfqwikCVIRttpAxM465/cIyKUkhjUQR22r+cTX0V7hGKWEmOWT2zqXQNx+y3Xmly0vlO+FqCq0YVAtx0MS2ZhZsoiiGAaqy+l7jTQaCCJmADSPpk0NasCkLFFuInsKVWbCvmSxYRnxcuZLRmWApyapBoNNPCMu0MRNKpfcoJSHzFJ36tUPp86QS2ntIIkklmAZjqSwtrd2jeKTREm0zLJkLKRugPUVr5Xj2bscTMqZpSGNK1Gl6N0MLn8oFBOpTXVhpSnLSKEbSxBBWmUQkPvBwL2Jt5xShRLlY5ysFIQWViM3DdFOqhFOJmoSXS2X8QPNqg6wmze0S00U4W1klJccw94HjaU2YsMhZfXKelC1BFOAszpKFg2JI46RXiJqEVzHhAORg8W4ACSCl3zGnJmr1ghg9lLW+ebmb7qTw5/wAIzpGlsJEJB3qjWtT8++JqnJSwoHYAeMB17AQtYfMWP4iWqDr0HlBmVg0JO6ADqa18/bGUkWi5MwRb3kVow9f38okpLeqIGWJXWLVGhgfnjamY4ikJkM96R8HaPspi6UgnpDsRDua/N4utEu7US7RIoMAip49zm0VqYFtY8mTAliNfMHgYYFil09TxTPmjlEFgsC4br5OBA+clarEM7PpDAtVjQPn5+TEF44EEDW8ZEyC516ViUxhFICTCIzYyd/vMAflotWYskmnLYARXPwSFXHlT2R4LxqltrABhk4RSBuLUPI+6OldnC+FkH+zT7IQz6oe+zqv5rI5y0HzSDDRMhE7RAHFTrg5uN6Cvu8Iy/VjlcGug+TG3tCsHEzg7HN7hXpFErEACtbWqI5JvbN49E5OEHFzGxKAxdzwqW8rRRJ3hmBDafGLcPLCUhKTQeMCBgbtDjZkvImXLzOSSfusNC3n4Rhw22u+WqUlKVEsSkuBld6kAguRanCGcr4tEVLTUDKH4CNI8lRohxtgbE4CfMYhaJSB9yUliXu6n9g8Yrk9ksOAM2cuXIKqPxoAYZpGQsnPXwr5xpIlgAHS1YM5DxiDcBsqTLpLloTzAA9d4t2gyZa1qBUEJKiBelaPrG/vUBhxinaCTMlzUJOVSkKCVPZRBALXoYL+jFHtB2jSjBy50tiJkxKRR+JUCxFstnq/ODPZ3agnyhNTQORSlm0ct0cxzXB9mcWpYwqhkykqIUTkag7wB2NDQsCXjqOz8ImRJRLFSkbyi+8dVk8SaxpNKKr2Zxbk/w0qWNDXg3viSFCM0uck3GWrVbiwLg6nSJkJBenkYwbNUbwOA9cRnh4z/AF0Xb56R6uZzHzyhWBSZjFh5Row83SB0zaSEljelIsXtOzJccWI51paBMGGUIeNKJULmF20RVTNp76X9kERtmgypBJ0Jy+tmeKTRLQSnYmWj0lAHQa+VzA/E7dlpoSBSlfUQQCD6ucZ8VIlzgMylpJuELoOVqiAG1tmlJZInzBordYcqJcQO/QJL2MUzHy1kgKAuHe/yKvzEQViJeikkctYXMNh2lKWQr7N3ExWVQI4EJ5tGLEbfUUskqSRzCgfEhwYqMZA2hpnTABQtzgZ9eSLTEjxhYOOUok5jW9YkZgIsPn2ReJNjPKxibJWltd63hrFcnEqUG3RMDgpOrG4rQQvoI0aPprNFJCsNTcapPppQk81X6Rjn7cAABCT+qoH98YBNpxjDiVh7RaQmw4vbCFJorKo8U28rwL78utQmKcm4o7WsRA1fKPUy6c4dE2E8ItYnS86lAZrlTj22+Mdv2ZLyyZSeCEj/ANRHA0Eggkk6nj0jveyllUiUrjLQfNIhAxA7Ryf53O4FVee6KQPlTUlWVKFEAsaFnfifhDttbsuidMUsrIJL2cWAa/KKEdj0fnD+z++OWXE22bLkVC6JiPRJANKBh6olOlJSCQoc69KQfHYdP55X7I+MaEdjpbMZij1AheOQ/JESziASz34mPk4ltEltWeG1XYFBL98r9kRA/R6jSesf4R8YPHMPJEWpc4O4vx66DhFhn1vSGJPYAf8AkK/YH+6JjsKPz5/YHxgfHMM4i/JxoAasXDHBiBR9X9cGU9g6v9YP+WP90T/kGNZ6vBA+Jg8cwziJ0nCpSonPMJNwVuPJvlo0fWT16w0D6P0v/SF/sj4xM9hE6T1/siG+ObBTihTEwmhYjhF4mUAoecMK+wL/ANZV+wPjHkn6PgCP5wSOGQf7oXjmHkiAkqaKpk05szl9K08obkdjAPyxb9UfGPF9iwW+2LC24H9sHjmGcRDWpSixArx19UVjAqcstY0IBAHsjoH8i0NSYXGuX3PGM/R8Xf62tz+gPjDXHITnERTs8JU6iov+JVLtYNBbCYiVKb7VKdWDfxhtPYskZVz84/Sl/BUVzvo9lK+8AeIQQf8AXFeN+xOaAhx2b0VDrT5MZsXMnlKlZ0hAdgabuhdrtzg+j6OkguMQsHTdFPIvF6uw6suX63MbV0pL+cV42LNCIjHYjIwzml8rgji7et4wpx6kKOajsGygf4rXjop7ETAGGLU1m7sDlooRgX9GoJc4lZPND+1UWkS2hLxG0JRTRCSo3LDMebgP5coFmY9w0dDH0Zgf1k/5X/OPZn0XIP8AWVfsD4wxWc5lzssSOJGsPqvoqT/5Sn/ux/uiofRUCK4o+Eof74oViIZ4jNPXwjoA+ixv60f8of74gv6L/wD5R/yv+cMLOeIW1I0SpkO6votcf0s/5X/OID6MyD/Szb81/wA4diEmbPAIeO/7FH83k/3aP9IjnaPoxBDnEqdvzYbyzVjpeAkZJUtF8qEpfoAHhA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5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21</TotalTime>
  <Words>41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FagoCoMed-Italic</vt:lpstr>
      <vt:lpstr>FagoCoMed-Roman</vt:lpstr>
      <vt:lpstr>Rockwell</vt:lpstr>
      <vt:lpstr>Damask</vt:lpstr>
      <vt:lpstr>Winslow Homer</vt:lpstr>
      <vt:lpstr>PowerPoint Presentation</vt:lpstr>
      <vt:lpstr>Activity search-Native Huts, Nassau</vt:lpstr>
    </vt:vector>
  </TitlesOfParts>
  <Company>ISD 911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Winslow Homer</dc:title>
  <dc:creator>Esther Samsa</dc:creator>
  <cp:lastModifiedBy>Esther Samsa</cp:lastModifiedBy>
  <cp:revision>3</cp:revision>
  <dcterms:created xsi:type="dcterms:W3CDTF">2015-08-20T13:19:18Z</dcterms:created>
  <dcterms:modified xsi:type="dcterms:W3CDTF">2015-08-20T13:40:37Z</dcterms:modified>
</cp:coreProperties>
</file>